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C76A"/>
    <a:srgbClr val="E0ED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76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D4FF5-E6F0-C324-5669-80BA7CCB8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1760A3-92A4-ABEF-CFA0-83FF6F3F3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EB62AF-5F2E-16D0-2E91-21DCD5ED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1412BB-9DDD-C453-92B7-5225C5315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69C9E3-EA17-0300-B352-9E3D0613D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3342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5CC1E0-8283-A5DB-1F90-9AAE6045D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D3CEEA0-79B5-1F4B-A5E3-AFF67E0CD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F98826-750F-76B1-AE7C-4D8E6F9BB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AAF07C7-558E-2A51-00C9-E534D653F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00513A-6879-9EE1-78FE-0F8A17908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9212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AF8021E-D0AB-0E76-9F40-950B045CA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F20D04-B106-FD5A-6022-B5DFFC61B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BFE3CF-2112-5578-11FF-39A3215BF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414A50-AE75-1F7A-AD4A-7E20451A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1ACAC1-F342-92C0-4749-1E3282DE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5845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39D6F0-6E36-B502-8767-2B8FFDB18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ED2456-181B-5798-95EB-1D40F3602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C07B0E-81B7-2718-D989-6647AF6ED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C41BE6-6960-9229-C69A-91131A581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16FB57-0E24-7BCC-7751-2C77E790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86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4519BE-F345-6BBC-66CD-9C6A9A7C8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48A8C83-7361-5B50-26F4-CAA1A5787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E0C30E-6D68-8643-FB33-225E8DBA5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7D7E12-E13B-F1E4-531A-A64CF9253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44A580-8B54-1ECA-C2C3-6CD8262DB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8733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D53410-3E32-B440-1C19-07C6F05F9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ED3C76-2866-0590-389C-D3E5CDE72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F4AD3BC-BC28-A98B-EDBA-B14A0CD28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7742D1-5546-CDE8-3534-38ADFC83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B8F154-B051-8A5D-3C58-4C53011C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36D4BD-587B-8C88-1EF7-09B16E1D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7659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ABB519-5478-37A1-987E-1303067B0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CAF35A-29D0-0873-F4FD-C785440D1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49B4B4C-0F0C-D0F8-E795-62F2A9E36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275DED1-5465-F683-8985-DC3E89318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652CB78-A9E8-7FB4-FC69-7090E899D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265DA86-621B-D266-D834-90650803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A4911A0-834E-4AFB-F6FB-D1069E00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B2E13EF-89FE-3065-A0D6-89CC585D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5657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694B60-AA47-8B85-5C56-1DD53E152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AD7B65C-D049-491F-691C-8D7A85E1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B631FC-3630-5C57-8E46-F961754C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D628040-56BE-FDB1-1B32-7F611D5E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1618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44D6FE9-9541-9FF0-9B6B-32A9A76FA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A88F7D7-7C45-FD26-A8F4-ED22D046E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FF600CB-B65F-A7FE-802D-6E143D8E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60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027198-73B2-AC3C-F8A2-E2CFDC2E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D80431-8B39-E5F6-F096-FFC14DD53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557D3C-1681-6293-1BE2-0EE0B9138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46A087-5613-3C14-CCFE-D3464CD0D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96E364-4E09-769D-0FC9-8F1D0031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BE6CC83-807A-85E3-010E-2EE8E4A4B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4877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187278-EF84-D506-8E3D-7EACA3771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CDC7C0C-1635-C575-EE39-CA7A1FE60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D630DC-C330-F74D-0BC7-DF837FA49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FA7A090-EE10-712E-EFED-94892566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552EE5-9052-331F-7E34-A78B57A2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F29719-70BC-16F8-3006-D6838552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3928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205E4BC-1810-E282-E825-798CAF18D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75EE4A-AA86-023B-18C3-BA105E769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127847-02D6-BF04-3F08-AD7A08051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DE913-BDE5-473F-B1EC-3DBD054ED81C}" type="datetimeFigureOut">
              <a:rPr lang="en-IN" smtClean="0"/>
              <a:pPr/>
              <a:t>19-12-2024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8DF926-2CFE-9B7D-32BC-CEE525A630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6657FB-03EE-A032-EC48-607130FD4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9CD25-B357-4FF0-8A46-9D64C903095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2085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3A75937-C9A2-BF63-1AFC-64453FC77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FONT TYPE</a:t>
            </a:r>
          </a:p>
          <a:p>
            <a:r>
              <a:rPr lang="en-IN" sz="2400" dirty="0"/>
              <a:t>Calibri</a:t>
            </a:r>
          </a:p>
          <a:p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</a:p>
          <a:p>
            <a:r>
              <a:rPr lang="en-IN" sz="2400" dirty="0">
                <a:latin typeface="Franklin Gothic Medium" panose="020B0603020102020204" pitchFamily="34" charset="0"/>
              </a:rPr>
              <a:t>Franklin Gothic</a:t>
            </a:r>
            <a:endParaRPr lang="en-IN" sz="24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en-IN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Lucida Sans Unicode</a:t>
            </a:r>
            <a:endParaRPr lang="en-IN" sz="2400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FONT SIZE</a:t>
            </a:r>
          </a:p>
          <a:p>
            <a:r>
              <a:rPr lang="en-IN" dirty="0"/>
              <a:t>Not less than 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247156B-FB9A-C237-8CFD-060BC2B32D70}"/>
              </a:ext>
            </a:extLst>
          </p:cNvPr>
          <p:cNvSpPr txBox="1"/>
          <p:nvPr/>
        </p:nvSpPr>
        <p:spPr>
          <a:xfrm>
            <a:off x="3385027" y="218519"/>
            <a:ext cx="8291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21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 ISPPD National Postgraduate </a:t>
            </a:r>
            <a:r>
              <a:rPr lang="en-US" sz="2400" b="1" dirty="0" smtClean="0"/>
              <a:t>Convention - </a:t>
            </a:r>
            <a:r>
              <a:rPr lang="en-US" sz="2400" b="1" dirty="0" err="1" smtClean="0"/>
              <a:t>PedoSoch</a:t>
            </a:r>
            <a:r>
              <a:rPr lang="en-US" sz="2400" b="1" dirty="0" smtClean="0"/>
              <a:t> 2025</a:t>
            </a:r>
            <a:endParaRPr lang="en-IN" b="1" dirty="0">
              <a:latin typeface="Bahnschrift Condensed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D068B2F-D3E3-1B00-BBEA-D2C6995DCBFF}"/>
              </a:ext>
            </a:extLst>
          </p:cNvPr>
          <p:cNvSpPr/>
          <p:nvPr/>
        </p:nvSpPr>
        <p:spPr>
          <a:xfrm>
            <a:off x="0" y="833934"/>
            <a:ext cx="12192000" cy="7730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10A835D-E4B8-FA04-7AAE-D05C6E78BC66}"/>
              </a:ext>
            </a:extLst>
          </p:cNvPr>
          <p:cNvSpPr/>
          <p:nvPr/>
        </p:nvSpPr>
        <p:spPr>
          <a:xfrm>
            <a:off x="0" y="-15700"/>
            <a:ext cx="12192000" cy="7730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94AB8E2-9DB6-319A-2E0C-4BCF6416E948}"/>
              </a:ext>
            </a:extLst>
          </p:cNvPr>
          <p:cNvSpPr/>
          <p:nvPr/>
        </p:nvSpPr>
        <p:spPr>
          <a:xfrm>
            <a:off x="-13224" y="6391275"/>
            <a:ext cx="12205224" cy="46290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26273C2-1D98-4FC6-C001-67F7BFB73E74}"/>
              </a:ext>
            </a:extLst>
          </p:cNvPr>
          <p:cNvSpPr txBox="1"/>
          <p:nvPr/>
        </p:nvSpPr>
        <p:spPr>
          <a:xfrm>
            <a:off x="361949" y="6419850"/>
            <a:ext cx="2533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C000"/>
                </a:solidFill>
                <a:latin typeface="Bahnschrift Condensed" panose="020B0502040204020203" pitchFamily="34" charset="0"/>
              </a:rPr>
              <a:t>CATEGORY 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D4D29D1-BFC1-4294-67F4-AC28E686F5BB}"/>
              </a:ext>
            </a:extLst>
          </p:cNvPr>
          <p:cNvSpPr txBox="1"/>
          <p:nvPr/>
        </p:nvSpPr>
        <p:spPr>
          <a:xfrm>
            <a:off x="9258304" y="6438063"/>
            <a:ext cx="278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FFC000"/>
                </a:solidFill>
                <a:latin typeface="Bahnschrift Condensed" panose="020B0502040204020203" pitchFamily="34" charset="0"/>
              </a:rPr>
              <a:t>Registration Number  </a:t>
            </a:r>
            <a:r>
              <a:rPr lang="en-IN" dirty="0">
                <a:solidFill>
                  <a:srgbClr val="FFC000"/>
                </a:solidFill>
                <a:latin typeface="Bahnschrift Condensed" panose="020B0502040204020203" pitchFamily="34" charset="0"/>
              </a:rPr>
              <a:t>: </a:t>
            </a:r>
          </a:p>
        </p:txBody>
      </p:sp>
      <p:pic>
        <p:nvPicPr>
          <p:cNvPr id="1026" name="Picture 2" descr="https://pedosoch2025.com/img/logo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47" y="90443"/>
            <a:ext cx="3440479" cy="7243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7122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1364</TotalTime>
  <Words>21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User</cp:lastModifiedBy>
  <cp:revision>9</cp:revision>
  <dcterms:created xsi:type="dcterms:W3CDTF">2022-09-26T07:51:07Z</dcterms:created>
  <dcterms:modified xsi:type="dcterms:W3CDTF">2024-12-19T07:28:40Z</dcterms:modified>
</cp:coreProperties>
</file>